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2" r:id="rId2"/>
    <p:sldId id="272" r:id="rId3"/>
    <p:sldId id="327" r:id="rId4"/>
    <p:sldId id="294" r:id="rId5"/>
    <p:sldId id="273" r:id="rId6"/>
    <p:sldId id="295" r:id="rId7"/>
    <p:sldId id="318" r:id="rId8"/>
    <p:sldId id="329" r:id="rId9"/>
    <p:sldId id="302" r:id="rId10"/>
    <p:sldId id="306" r:id="rId11"/>
    <p:sldId id="313" r:id="rId12"/>
    <p:sldId id="296" r:id="rId13"/>
    <p:sldId id="304" r:id="rId14"/>
    <p:sldId id="297" r:id="rId15"/>
    <p:sldId id="305" r:id="rId16"/>
    <p:sldId id="298" r:id="rId17"/>
    <p:sldId id="310" r:id="rId18"/>
    <p:sldId id="314" r:id="rId19"/>
    <p:sldId id="331" r:id="rId20"/>
    <p:sldId id="332" r:id="rId21"/>
    <p:sldId id="321" r:id="rId22"/>
    <p:sldId id="323" r:id="rId23"/>
    <p:sldId id="317" r:id="rId24"/>
    <p:sldId id="325" r:id="rId25"/>
    <p:sldId id="32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66" y="8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B8894-98BB-4601-A49C-B72A409CC766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D5FA2-7572-433F-920E-8244DBFF5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78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스크럼 및 회의 </a:t>
            </a:r>
            <a:r>
              <a:rPr lang="ko-KR" altLang="en-US" dirty="0" err="1"/>
              <a:t>안해도</a:t>
            </a:r>
            <a:r>
              <a:rPr lang="ko-KR" altLang="en-US" dirty="0"/>
              <a:t> 상관 없음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D5FA2-7572-433F-920E-8244DBFF5EA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1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스크럼 및 회의 </a:t>
            </a:r>
            <a:r>
              <a:rPr lang="ko-KR" altLang="en-US" dirty="0" err="1"/>
              <a:t>안해도</a:t>
            </a:r>
            <a:r>
              <a:rPr lang="ko-KR" altLang="en-US" dirty="0"/>
              <a:t> 상관 없음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D5FA2-7572-433F-920E-8244DBFF5EA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35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zasue@gmail.com" TargetMode="External"/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zasue/Cloud-Factory" TargetMode="Externa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s://github.com/hazasue/RA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hyperlink" Target="https://github.com/hazasue/mobileUiUx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k8BWft5AhAY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5xe8Ymybfzk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020274" y="916922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수상 내역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049128" y="3073122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324838" y="1532445"/>
            <a:ext cx="523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별의 별 분식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(2019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게임학부 기획 공모전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324838" y="1932555"/>
            <a:ext cx="4808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Mermaid (2022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게임학부 기획 공모전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324838" y="2332665"/>
            <a:ext cx="615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Cloud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Factory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게임학부 프로토타입 공모전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370800" y="3923250"/>
            <a:ext cx="411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372262" y="3588384"/>
            <a:ext cx="332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Email: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hazasue@gmail.com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5F4DB4-17D3-410C-A09E-1E8B6721A591}"/>
              </a:ext>
            </a:extLst>
          </p:cNvPr>
          <p:cNvGrpSpPr/>
          <p:nvPr/>
        </p:nvGrpSpPr>
        <p:grpSpPr>
          <a:xfrm>
            <a:off x="372262" y="2889155"/>
            <a:ext cx="3166497" cy="669732"/>
            <a:chOff x="372262" y="3430277"/>
            <a:chExt cx="3166497" cy="6697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08CD80-25C2-4DFC-AE9C-6F67805E09E3}"/>
                </a:ext>
              </a:extLst>
            </p:cNvPr>
            <p:cNvSpPr txBox="1"/>
            <p:nvPr/>
          </p:nvSpPr>
          <p:spPr>
            <a:xfrm>
              <a:off x="1967532" y="3638344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/>
                <a:t>김창현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D3452-6532-4E65-A456-B1FAECF74F38}"/>
                </a:ext>
              </a:extLst>
            </p:cNvPr>
            <p:cNvSpPr txBox="1"/>
            <p:nvPr/>
          </p:nvSpPr>
          <p:spPr>
            <a:xfrm>
              <a:off x="372262" y="3430277"/>
              <a:ext cx="2964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유니티 클라이언트 프로그래머를 꿈꾸는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631E7F-173D-4149-95C2-9E6F5738199A}"/>
                </a:ext>
              </a:extLst>
            </p:cNvPr>
            <p:cNvSpPr txBox="1"/>
            <p:nvPr/>
          </p:nvSpPr>
          <p:spPr>
            <a:xfrm>
              <a:off x="2853956" y="3765143"/>
              <a:ext cx="6848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입니다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324838" y="3687333"/>
            <a:ext cx="5974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- 2019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홍익대학교 게임소프트웨어 전공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324837" y="4086000"/>
            <a:ext cx="577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- 2020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교내 소모임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EXDIO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회장 담당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325794" y="4485600"/>
            <a:ext cx="583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- 2025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홍익대학교 게임학부 졸업 예정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06323DB-9D9D-4C76-B167-4CF3CF98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1" y="705939"/>
            <a:ext cx="1628774" cy="20824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24698D-2430-47EE-8A20-BE73B57338F0}"/>
              </a:ext>
            </a:extLst>
          </p:cNvPr>
          <p:cNvSpPr txBox="1"/>
          <p:nvPr/>
        </p:nvSpPr>
        <p:spPr>
          <a:xfrm>
            <a:off x="5050800" y="523080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자격증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6B368-82B4-4FC3-B0D7-36066185B54E}"/>
              </a:ext>
            </a:extLst>
          </p:cNvPr>
          <p:cNvSpPr txBox="1"/>
          <p:nvPr/>
        </p:nvSpPr>
        <p:spPr>
          <a:xfrm>
            <a:off x="5324400" y="5842800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JLPT N3 (2018)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796285D-E30A-4DF8-8191-09238CE80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62" y="4551792"/>
            <a:ext cx="3593087" cy="922738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FB8B325-7359-4CA6-A818-C8B3C8E01D80}"/>
              </a:ext>
            </a:extLst>
          </p:cNvPr>
          <p:cNvCxnSpPr>
            <a:cxnSpLocks/>
          </p:cNvCxnSpPr>
          <p:nvPr/>
        </p:nvCxnSpPr>
        <p:spPr>
          <a:xfrm>
            <a:off x="4140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A459178-DEB3-440A-AA1C-A18F57E38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00" y="5529600"/>
            <a:ext cx="3582000" cy="8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1500273"/>
            <a:ext cx="3600000" cy="292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00274"/>
            <a:ext cx="3600000" cy="2843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0" y="1608531"/>
            <a:ext cx="3600000" cy="1512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8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FSM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E570B8-ADBA-4B0D-A998-88434288A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4490015"/>
            <a:ext cx="3600000" cy="202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B3DC1A-9B26-4EAA-BFB2-D1CAC32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490015"/>
            <a:ext cx="3600000" cy="2025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55C88-5DFF-4103-9A43-D8E76BEE3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92" y="4490015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0168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팀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07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5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853600"/>
            <a:ext cx="4572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힐링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2022.04 ~ 2023.09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제작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373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메인 로직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355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대응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(73 / 232)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(31.4%)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96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729600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F8D8A-1BBF-4FB1-90F3-6D6A781A228E}"/>
              </a:ext>
            </a:extLst>
          </p:cNvPr>
          <p:cNvSpPr txBox="1"/>
          <p:nvPr/>
        </p:nvSpPr>
        <p:spPr>
          <a:xfrm>
            <a:off x="842452" y="6216281"/>
            <a:ext cx="4131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https://github.com/hazasue/Cloud-Factory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C7191-6FE5-4890-9ACD-06310DDD8605}"/>
              </a:ext>
            </a:extLst>
          </p:cNvPr>
          <p:cNvSpPr txBox="1"/>
          <p:nvPr/>
        </p:nvSpPr>
        <p:spPr>
          <a:xfrm>
            <a:off x="4472993" y="3463200"/>
            <a:ext cx="163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C2DAC-0888-469C-981A-FAF4D545C467}"/>
              </a:ext>
            </a:extLst>
          </p:cNvPr>
          <p:cNvSpPr txBox="1"/>
          <p:nvPr/>
        </p:nvSpPr>
        <p:spPr>
          <a:xfrm>
            <a:off x="947848" y="5490000"/>
            <a:ext cx="2238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구름 제작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39007-01E3-4E0F-8426-688FD020A964}"/>
              </a:ext>
            </a:extLst>
          </p:cNvPr>
          <p:cNvSpPr txBox="1"/>
          <p:nvPr/>
        </p:nvSpPr>
        <p:spPr>
          <a:xfrm>
            <a:off x="4566418" y="5490000"/>
            <a:ext cx="1447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도감 시스템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54B686-9995-461D-B376-D5E6399DA63B}"/>
              </a:ext>
            </a:extLst>
          </p:cNvPr>
          <p:cNvSpPr txBox="1"/>
          <p:nvPr/>
        </p:nvSpPr>
        <p:spPr>
          <a:xfrm>
            <a:off x="1487675" y="3463200"/>
            <a:ext cx="1165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5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2515904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중도 참여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일차부터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해석 능력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864E6-77F9-4689-B672-C78E8F94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2666797"/>
            <a:ext cx="6135274" cy="18697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86D04D-B7E2-4968-BB22-C6F2622B9C49}"/>
              </a:ext>
            </a:extLst>
          </p:cNvPr>
          <p:cNvSpPr txBox="1"/>
          <p:nvPr/>
        </p:nvSpPr>
        <p:spPr>
          <a:xfrm>
            <a:off x="7233727" y="3601696"/>
            <a:ext cx="37625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 모든 스크립트에 대한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작업이 가능한 유일한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개발자로서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개발에 참여</a:t>
            </a: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4160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뱀서라이크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30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2023.02 ~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4290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https://github.com/tenbuckssushi/prototype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7200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8" y="1717200"/>
            <a:ext cx="2018925" cy="3589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17200"/>
            <a:ext cx="2018925" cy="358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1ADAB-9247-4BA0-A8CE-C034C71C9EF1}"/>
              </a:ext>
            </a:extLst>
          </p:cNvPr>
          <p:cNvSpPr txBox="1"/>
          <p:nvPr/>
        </p:nvSpPr>
        <p:spPr>
          <a:xfrm>
            <a:off x="8159929" y="5486400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강화 시스템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31BDB-1668-456F-BBCD-95AB31DE4E10}"/>
              </a:ext>
            </a:extLst>
          </p:cNvPr>
          <p:cNvSpPr txBox="1"/>
          <p:nvPr/>
        </p:nvSpPr>
        <p:spPr>
          <a:xfrm>
            <a:off x="900539" y="5285001"/>
            <a:ext cx="123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E73AF-F2B3-40FA-8BDA-4A0DF56422FA}"/>
              </a:ext>
            </a:extLst>
          </p:cNvPr>
          <p:cNvSpPr txBox="1"/>
          <p:nvPr/>
        </p:nvSpPr>
        <p:spPr>
          <a:xfrm>
            <a:off x="2944555" y="5295629"/>
            <a:ext cx="123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01EDA-E8F9-4C30-A0B0-5316D954ABF1}"/>
              </a:ext>
            </a:extLst>
          </p:cNvPr>
          <p:cNvSpPr txBox="1"/>
          <p:nvPr/>
        </p:nvSpPr>
        <p:spPr>
          <a:xfrm>
            <a:off x="4991864" y="5285000"/>
            <a:ext cx="1419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09C8C-ADA2-4CCA-9D5E-A023FE80517E}"/>
              </a:ext>
            </a:extLst>
          </p:cNvPr>
          <p:cNvSpPr txBox="1"/>
          <p:nvPr/>
        </p:nvSpPr>
        <p:spPr>
          <a:xfrm>
            <a:off x="8161200" y="5886000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740/ 861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7940773" y="2376985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Slack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 및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7940771" y="3240000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Figma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7940771" y="4104000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Notion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문서 공유 및 일정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7940771" y="4968000"/>
            <a:ext cx="423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관리 및 코드 리뷰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966949-ECD4-43DC-86E0-E48823643112}"/>
              </a:ext>
            </a:extLst>
          </p:cNvPr>
          <p:cNvGrpSpPr/>
          <p:nvPr/>
        </p:nvGrpSpPr>
        <p:grpSpPr>
          <a:xfrm>
            <a:off x="496800" y="1702800"/>
            <a:ext cx="6929311" cy="3331007"/>
            <a:chOff x="809791" y="2322667"/>
            <a:chExt cx="6929311" cy="333100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1F3E519-37D1-4B8A-BFF0-F277411FE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948" y="2322668"/>
              <a:ext cx="2366896" cy="6893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5D46063-30A8-464D-A21E-42E3E196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948" y="3005038"/>
              <a:ext cx="2366897" cy="69719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5C2EB48-2C5A-47C4-A221-57CFC66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91" y="3928490"/>
              <a:ext cx="2366895" cy="149146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CB1CF8C-E669-4D81-8F0B-D89861C61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0935" y="2322668"/>
              <a:ext cx="2482472" cy="3097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6F72EFA-7128-4482-AAEE-10513311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7656" y="2322667"/>
              <a:ext cx="1931446" cy="308960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F9B8FC-37B5-4FF1-AD5D-71B858B7CE56}"/>
                </a:ext>
              </a:extLst>
            </p:cNvPr>
            <p:cNvSpPr txBox="1"/>
            <p:nvPr/>
          </p:nvSpPr>
          <p:spPr>
            <a:xfrm>
              <a:off x="1476994" y="3651491"/>
              <a:ext cx="105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Slack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197F34-ED44-42EF-AEAB-4C46C1F701A4}"/>
                </a:ext>
              </a:extLst>
            </p:cNvPr>
            <p:cNvSpPr txBox="1"/>
            <p:nvPr/>
          </p:nvSpPr>
          <p:spPr>
            <a:xfrm>
              <a:off x="1466836" y="5376675"/>
              <a:ext cx="105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Figma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D878AA-1C52-470B-BCC8-7D506855C14E}"/>
                </a:ext>
              </a:extLst>
            </p:cNvPr>
            <p:cNvSpPr txBox="1"/>
            <p:nvPr/>
          </p:nvSpPr>
          <p:spPr>
            <a:xfrm>
              <a:off x="3977630" y="5376675"/>
              <a:ext cx="105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Notion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E1291C-AC07-488C-9DB0-8B54F54846BC}"/>
                </a:ext>
              </a:extLst>
            </p:cNvPr>
            <p:cNvSpPr txBox="1"/>
            <p:nvPr/>
          </p:nvSpPr>
          <p:spPr>
            <a:xfrm>
              <a:off x="6246977" y="5376674"/>
              <a:ext cx="105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BE992C-228C-4333-82FA-9D89FE2902BB}"/>
              </a:ext>
            </a:extLst>
          </p:cNvPr>
          <p:cNvGrpSpPr/>
          <p:nvPr/>
        </p:nvGrpSpPr>
        <p:grpSpPr>
          <a:xfrm>
            <a:off x="506957" y="5033806"/>
            <a:ext cx="5215742" cy="1616450"/>
            <a:chOff x="1411200" y="5033806"/>
            <a:chExt cx="5215742" cy="161645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0E1538-93C3-4BE3-8BAF-0A6401011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1200" y="5033806"/>
              <a:ext cx="5215742" cy="13394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F923F-4382-4545-8ED2-4F169D377636}"/>
                </a:ext>
              </a:extLst>
            </p:cNvPr>
            <p:cNvSpPr txBox="1"/>
            <p:nvPr/>
          </p:nvSpPr>
          <p:spPr>
            <a:xfrm>
              <a:off x="2582623" y="6373257"/>
              <a:ext cx="2872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2023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년도 깃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커밋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내역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8536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요리 시뮬레이션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2019.09 ~ 2020.06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6217200"/>
            <a:ext cx="3164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https://github.com/hazasue/star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178AD2-B36E-4091-B4C5-3B4E93579E54}"/>
              </a:ext>
            </a:extLst>
          </p:cNvPr>
          <p:cNvSpPr txBox="1"/>
          <p:nvPr/>
        </p:nvSpPr>
        <p:spPr>
          <a:xfrm>
            <a:off x="4356975" y="3463200"/>
            <a:ext cx="1864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3CA2F-7ABF-46A7-9521-7B0A211BD931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DF525-46AE-420C-9EFC-2F9572441382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30334-2BDD-423C-93F6-9633AFC56D8E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D2E98E-E013-4141-80F1-BEA3DD898887}"/>
              </a:ext>
            </a:extLst>
          </p:cNvPr>
          <p:cNvGrpSpPr/>
          <p:nvPr/>
        </p:nvGrpSpPr>
        <p:grpSpPr>
          <a:xfrm>
            <a:off x="8159929" y="5086646"/>
            <a:ext cx="3801771" cy="1247531"/>
            <a:chOff x="8159929" y="5086646"/>
            <a:chExt cx="3801771" cy="12475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C8461C-407B-4542-909F-EB295575D201}"/>
                </a:ext>
              </a:extLst>
            </p:cNvPr>
            <p:cNvSpPr txBox="1"/>
            <p:nvPr/>
          </p:nvSpPr>
          <p:spPr>
            <a:xfrm>
              <a:off x="8159929" y="5086646"/>
              <a:ext cx="36519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게임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(98.33%)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5FB24A-3480-4586-9ABE-E35A0AF9CED4}"/>
                </a:ext>
              </a:extLst>
            </p:cNvPr>
            <p:cNvSpPr txBox="1"/>
            <p:nvPr/>
          </p:nvSpPr>
          <p:spPr>
            <a:xfrm>
              <a:off x="8449200" y="5450400"/>
              <a:ext cx="3413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요리 제작 및 제공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(95%)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00F11E-8BD1-41B8-B32F-0202D6AD64E5}"/>
                </a:ext>
              </a:extLst>
            </p:cNvPr>
            <p:cNvSpPr txBox="1"/>
            <p:nvPr/>
          </p:nvSpPr>
          <p:spPr>
            <a:xfrm>
              <a:off x="8449200" y="5738400"/>
              <a:ext cx="3512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요리 리필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200AFA-3E64-4A20-A604-E6619E1E360B}"/>
                </a:ext>
              </a:extLst>
            </p:cNvPr>
            <p:cNvSpPr txBox="1"/>
            <p:nvPr/>
          </p:nvSpPr>
          <p:spPr>
            <a:xfrm>
              <a:off x="8449200" y="6026400"/>
              <a:ext cx="3512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손님 방문 및 주문 요리 선정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853600"/>
            <a:ext cx="3514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#RPG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2023.03 ~ 2023.06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6217200"/>
            <a:ext cx="4530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https://github.com/hazasue/carnivorous-sheep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D9C4D7-0CBC-423B-854B-9DFDAF98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4514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B3B6B6-F445-4C0A-B4E2-AEE69D25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62F836-3B01-477B-A31F-9F2B8130C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5FEAF8-C511-4447-A360-8B6A3AFE15DF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시놉시스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7948A-0D25-4B85-8B01-6CB714678E29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E28D8-EB2E-46F5-B808-EC7277C4088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BF003-E7B1-466B-8D42-853E12D24B46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40A2C-BFC6-4F2C-8B87-65ACD6D9527E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 및 상호작용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7EA5D-9AE6-4EA5-B7F9-83AF1516064B}"/>
              </a:ext>
            </a:extLst>
          </p:cNvPr>
          <p:cNvSpPr txBox="1"/>
          <p:nvPr/>
        </p:nvSpPr>
        <p:spPr>
          <a:xfrm>
            <a:off x="8159929" y="5486400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상호작용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D9D30-F073-4D8B-A78D-0CEB1EC8CDC9}"/>
              </a:ext>
            </a:extLst>
          </p:cNvPr>
          <p:cNvSpPr txBox="1"/>
          <p:nvPr/>
        </p:nvSpPr>
        <p:spPr>
          <a:xfrm>
            <a:off x="8161200" y="5886000"/>
            <a:ext cx="3413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기믹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57E07-3905-4906-8CD6-F0678C4405A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9E112E-412B-4862-A5D7-265DD6D0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과제물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34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2421EC-256D-4B37-85F2-AC96B393C63D}"/>
              </a:ext>
            </a:extLst>
          </p:cNvPr>
          <p:cNvSpPr txBox="1"/>
          <p:nvPr/>
        </p:nvSpPr>
        <p:spPr>
          <a:xfrm>
            <a:off x="842452" y="5853600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664DB-28F5-476A-87A3-3E68C8DD7EF3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04A33B-436D-40F1-8892-58044E5A763D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2024.03 ~ 2024.05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5D38E1-A285-401F-8309-1947DDB7BB6E}"/>
              </a:ext>
            </a:extLst>
          </p:cNvPr>
          <p:cNvSpPr txBox="1"/>
          <p:nvPr/>
        </p:nvSpPr>
        <p:spPr>
          <a:xfrm>
            <a:off x="842452" y="6217200"/>
            <a:ext cx="327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https://github.com/hazasue/RAM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756890-0826-412B-8087-5E49A3B455B6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제작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153B22-055A-41FA-8D14-AF931EA14A3E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수정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0A2B80-AF2D-4A1F-8FA2-8BCC7B3B6411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D1E3E8-D73A-495F-94A0-653011D55101}"/>
              </a:ext>
            </a:extLst>
          </p:cNvPr>
          <p:cNvSpPr txBox="1"/>
          <p:nvPr/>
        </p:nvSpPr>
        <p:spPr>
          <a:xfrm>
            <a:off x="1444352" y="3463200"/>
            <a:ext cx="126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A53FEA-7BE2-42BF-B202-701269A5C399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2B7623-CADA-485E-B6AF-3344A99B621D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858A29-1A99-481F-9366-E9B74431ACD9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제작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기능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3D0D-CA2D-4E12-9E58-C6ECED969B1C}"/>
              </a:ext>
            </a:extLst>
          </p:cNvPr>
          <p:cNvSpPr txBox="1"/>
          <p:nvPr/>
        </p:nvSpPr>
        <p:spPr>
          <a:xfrm>
            <a:off x="8159929" y="5486400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플레이 기능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279BF-FFF7-45CB-B067-997367B7EFB8}"/>
              </a:ext>
            </a:extLst>
          </p:cNvPr>
          <p:cNvSpPr txBox="1"/>
          <p:nvPr/>
        </p:nvSpPr>
        <p:spPr>
          <a:xfrm>
            <a:off x="8161200" y="5886000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플레이 기능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7D5C74-8A93-4E0B-B7A0-34A68D586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1702800"/>
            <a:ext cx="3155200" cy="177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872502-0E27-46DD-B590-E4C409F29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F9C50C-0AE3-489F-A4E0-32819FA3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6379DE-E8C2-4B61-870C-AE2DCDEAC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576B2B9-F487-46C6-8151-779D227DDF9A}"/>
              </a:ext>
            </a:extLst>
          </p:cNvPr>
          <p:cNvSpPr txBox="1"/>
          <p:nvPr/>
        </p:nvSpPr>
        <p:spPr>
          <a:xfrm>
            <a:off x="1163052" y="272716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R.A.M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20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2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09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 이수 계통도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298889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237334"/>
            <a:ext cx="1234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298889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237334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2530800" y="4763054"/>
            <a:ext cx="1994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Cloud Factory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2530800" y="5162654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2530800" y="5569454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9439200" y="4759454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세종 여행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9439200" y="5159054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자칭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7884000" y="476316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R.A.M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7884000" y="5162765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미로 찾기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7884000" y="5569565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낙석 주의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2530800" y="597265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육식 양의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대모험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R.A.M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20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2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1A1E58-11FC-4EAE-8AA4-51DEB136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1702800"/>
            <a:ext cx="5112621" cy="41424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CA660E-E8B0-42AC-B0E1-A8FF8165A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2800"/>
            <a:ext cx="5112000" cy="2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06D0160-81E0-4409-B788-B117F553273C}"/>
              </a:ext>
            </a:extLst>
          </p:cNvPr>
          <p:cNvCxnSpPr>
            <a:cxnSpLocks/>
          </p:cNvCxnSpPr>
          <p:nvPr/>
        </p:nvCxnSpPr>
        <p:spPr>
          <a:xfrm>
            <a:off x="6102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87A545-DE9B-4584-AA11-C56168751226}"/>
              </a:ext>
            </a:extLst>
          </p:cNvPr>
          <p:cNvGrpSpPr/>
          <p:nvPr/>
        </p:nvGrpSpPr>
        <p:grpSpPr>
          <a:xfrm>
            <a:off x="414000" y="630000"/>
            <a:ext cx="5439310" cy="5124699"/>
            <a:chOff x="6516000" y="628255"/>
            <a:chExt cx="5439310" cy="51246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46963F-199D-4E66-A04F-55DDF30A0590}"/>
                </a:ext>
              </a:extLst>
            </p:cNvPr>
            <p:cNvSpPr txBox="1"/>
            <p:nvPr/>
          </p:nvSpPr>
          <p:spPr>
            <a:xfrm>
              <a:off x="6516000" y="3168000"/>
              <a:ext cx="35237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#Unity2D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#Figma #UGUI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여행계획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784572-0721-44A7-9FBC-79DD3C81349F}"/>
                </a:ext>
              </a:extLst>
            </p:cNvPr>
            <p:cNvSpPr txBox="1"/>
            <p:nvPr/>
          </p:nvSpPr>
          <p:spPr>
            <a:xfrm>
              <a:off x="6516000" y="3456000"/>
              <a:ext cx="3903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https://github.com/hazasue/mobileUiUx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132CB-E063-4A8A-9A5A-AFAD4F16C3D0}"/>
                </a:ext>
              </a:extLst>
            </p:cNvPr>
            <p:cNvSpPr txBox="1"/>
            <p:nvPr/>
          </p:nvSpPr>
          <p:spPr>
            <a:xfrm>
              <a:off x="6516000" y="628255"/>
              <a:ext cx="51571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세종 여행 소개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UI/UX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9D2DCC-025A-4B2D-AC27-9CDD792B8D09}"/>
                </a:ext>
              </a:extLst>
            </p:cNvPr>
            <p:cNvSpPr txBox="1"/>
            <p:nvPr/>
          </p:nvSpPr>
          <p:spPr>
            <a:xfrm>
              <a:off x="6516000" y="3744000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2023.09 ~ 2023.12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6E5EC11-50DD-4D46-A838-AFF868A18F3D}"/>
                </a:ext>
              </a:extLst>
            </p:cNvPr>
            <p:cNvGrpSpPr/>
            <p:nvPr/>
          </p:nvGrpSpPr>
          <p:grpSpPr>
            <a:xfrm>
              <a:off x="6516000" y="1411352"/>
              <a:ext cx="2552197" cy="1511726"/>
              <a:chOff x="4806000" y="2636154"/>
              <a:chExt cx="1887781" cy="1118177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F28122EA-92BE-463F-AF25-EC4A7D58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6657" y="2636154"/>
                <a:ext cx="629769" cy="11160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170E7D-3D44-47B1-B9BA-676F8E6ED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6000" y="2638331"/>
                <a:ext cx="627781" cy="11160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AB43D07D-420D-4BD5-ABAF-CA9BC7069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6000" y="2637313"/>
                <a:ext cx="629080" cy="1116000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A69E675-A035-404D-891C-FBFECDDA83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72800" y="1409777"/>
              <a:ext cx="2554713" cy="1512000"/>
              <a:chOff x="6259734" y="1707300"/>
              <a:chExt cx="1888742" cy="1117847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0AFF89B-00BE-4463-B93D-89E3FCA6B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9734" y="1707300"/>
                <a:ext cx="629474" cy="1116767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6E65A675-BCE8-4E65-A683-11635DFC3F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8476" y="1707300"/>
                <a:ext cx="630000" cy="1116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05CD037-DDC2-4589-9801-E652BCA5BE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8476" y="1709147"/>
                <a:ext cx="630000" cy="1116000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B4B4F2-83DC-40E8-AAA4-2121F394E0BC}"/>
                </a:ext>
              </a:extLst>
            </p:cNvPr>
            <p:cNvSpPr txBox="1"/>
            <p:nvPr/>
          </p:nvSpPr>
          <p:spPr>
            <a:xfrm>
              <a:off x="6516000" y="43236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Figma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프로토타이핑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1531E4-FE11-48C3-9B84-DCF0B48649B9}"/>
                </a:ext>
              </a:extLst>
            </p:cNvPr>
            <p:cNvSpPr txBox="1"/>
            <p:nvPr/>
          </p:nvSpPr>
          <p:spPr>
            <a:xfrm>
              <a:off x="6516000" y="46872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Json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 동적 파일 관리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BDCF9D-C35A-43C7-B1C1-C778703DB66C}"/>
                </a:ext>
              </a:extLst>
            </p:cNvPr>
            <p:cNvSpPr txBox="1"/>
            <p:nvPr/>
          </p:nvSpPr>
          <p:spPr>
            <a:xfrm>
              <a:off x="6516000" y="5050800"/>
              <a:ext cx="5359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UGUI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정렬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8AA974-6792-41F3-8FFD-D970B9CB8C32}"/>
                </a:ext>
              </a:extLst>
            </p:cNvPr>
            <p:cNvSpPr txBox="1"/>
            <p:nvPr/>
          </p:nvSpPr>
          <p:spPr>
            <a:xfrm>
              <a:off x="6516000" y="54144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Stack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이용 화면 관리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B4AC8A-3F30-4215-8BF6-902499057014}"/>
              </a:ext>
            </a:extLst>
          </p:cNvPr>
          <p:cNvGrpSpPr/>
          <p:nvPr/>
        </p:nvGrpSpPr>
        <p:grpSpPr>
          <a:xfrm>
            <a:off x="6516000" y="630000"/>
            <a:ext cx="5439310" cy="4759354"/>
            <a:chOff x="414000" y="630000"/>
            <a:chExt cx="5439310" cy="475935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B353E6-7F31-413B-95B7-51F473600629}"/>
                </a:ext>
              </a:extLst>
            </p:cNvPr>
            <p:cNvSpPr txBox="1"/>
            <p:nvPr/>
          </p:nvSpPr>
          <p:spPr>
            <a:xfrm>
              <a:off x="414000" y="630000"/>
              <a:ext cx="3877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미로 찾기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인공지능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endPara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C568B-D2F8-4022-B39A-21960A4A3AF0}"/>
                </a:ext>
              </a:extLst>
            </p:cNvPr>
            <p:cNvSpPr txBox="1"/>
            <p:nvPr/>
          </p:nvSpPr>
          <p:spPr>
            <a:xfrm>
              <a:off x="414000" y="3168000"/>
              <a:ext cx="2684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#Python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#PDDL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미로찾기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14B5453-1844-42A2-A31F-ECC5AEE31A78}"/>
                </a:ext>
              </a:extLst>
            </p:cNvPr>
            <p:cNvSpPr txBox="1"/>
            <p:nvPr/>
          </p:nvSpPr>
          <p:spPr>
            <a:xfrm>
              <a:off x="414000" y="3744000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2023.11 ~ 2023.12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CE376-C325-4DAF-B5CD-87FCD7890069}"/>
                </a:ext>
              </a:extLst>
            </p:cNvPr>
            <p:cNvSpPr txBox="1"/>
            <p:nvPr/>
          </p:nvSpPr>
          <p:spPr>
            <a:xfrm>
              <a:off x="414000" y="3456000"/>
              <a:ext cx="269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3F9A59-15A5-44F1-9103-75E5A277C1C0}"/>
                </a:ext>
              </a:extLst>
            </p:cNvPr>
            <p:cNvSpPr txBox="1"/>
            <p:nvPr/>
          </p:nvSpPr>
          <p:spPr>
            <a:xfrm>
              <a:off x="414000" y="4323499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기반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통한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PDDL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 생성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30EC0D5-2255-47FF-BF5D-66AED7D04D2C}"/>
                </a:ext>
              </a:extLst>
            </p:cNvPr>
            <p:cNvSpPr txBox="1"/>
            <p:nvPr/>
          </p:nvSpPr>
          <p:spPr>
            <a:xfrm>
              <a:off x="414000" y="46872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PDDL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바탕으로 이미지에 경로 추가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7DA824-0304-4A58-8912-B232956E4A22}"/>
                </a:ext>
              </a:extLst>
            </p:cNvPr>
            <p:cNvSpPr txBox="1"/>
            <p:nvPr/>
          </p:nvSpPr>
          <p:spPr>
            <a:xfrm>
              <a:off x="414000" y="50508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정답 이미지 출력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D93DD2E-1C26-47B5-AA8F-834E677FB15A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14000" y="1411200"/>
              <a:ext cx="1512000" cy="15120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7C15E93-071F-42B0-AAE2-A803B05B8233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800" y="1411200"/>
              <a:ext cx="1512000" cy="1512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4338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06D0160-81E0-4409-B788-B117F553273C}"/>
              </a:ext>
            </a:extLst>
          </p:cNvPr>
          <p:cNvCxnSpPr>
            <a:cxnSpLocks/>
          </p:cNvCxnSpPr>
          <p:nvPr/>
        </p:nvCxnSpPr>
        <p:spPr>
          <a:xfrm>
            <a:off x="6102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77B72A-911B-4166-991D-7BAEEA1B079B}"/>
              </a:ext>
            </a:extLst>
          </p:cNvPr>
          <p:cNvGrpSpPr/>
          <p:nvPr/>
        </p:nvGrpSpPr>
        <p:grpSpPr>
          <a:xfrm>
            <a:off x="414000" y="628255"/>
            <a:ext cx="5212800" cy="3454299"/>
            <a:chOff x="6516000" y="628255"/>
            <a:chExt cx="5212800" cy="34542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46963F-199D-4E66-A04F-55DDF30A0590}"/>
                </a:ext>
              </a:extLst>
            </p:cNvPr>
            <p:cNvSpPr txBox="1"/>
            <p:nvPr/>
          </p:nvSpPr>
          <p:spPr>
            <a:xfrm>
              <a:off x="6516000" y="3168000"/>
              <a:ext cx="22466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#Unity3D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#RPG #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퍼즐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784572-0721-44A7-9FBC-79DD3C81349F}"/>
                </a:ext>
              </a:extLst>
            </p:cNvPr>
            <p:cNvSpPr txBox="1"/>
            <p:nvPr/>
          </p:nvSpPr>
          <p:spPr>
            <a:xfrm>
              <a:off x="6516000" y="3456000"/>
              <a:ext cx="269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132CB-E063-4A8A-9A5A-AFAD4F16C3D0}"/>
                </a:ext>
              </a:extLst>
            </p:cNvPr>
            <p:cNvSpPr txBox="1"/>
            <p:nvPr/>
          </p:nvSpPr>
          <p:spPr>
            <a:xfrm>
              <a:off x="6516000" y="628255"/>
              <a:ext cx="36279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자칭</a:t>
              </a:r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기사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엔진 실습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9D2DCC-025A-4B2D-AC27-9CDD792B8D09}"/>
                </a:ext>
              </a:extLst>
            </p:cNvPr>
            <p:cNvSpPr txBox="1"/>
            <p:nvPr/>
          </p:nvSpPr>
          <p:spPr>
            <a:xfrm>
              <a:off x="6516000" y="3744000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2020.11 ~ 2020.12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6FB38E-2A96-4003-B1D6-9CCF7620E45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000" y="1411200"/>
              <a:ext cx="2556000" cy="151219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8A222D-2422-46C0-BDC1-83B1BAB33B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800" y="1411200"/>
              <a:ext cx="2556000" cy="15120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4C7100-0FFD-4C82-8BCE-8C32B837B998}"/>
              </a:ext>
            </a:extLst>
          </p:cNvPr>
          <p:cNvGrpSpPr/>
          <p:nvPr/>
        </p:nvGrpSpPr>
        <p:grpSpPr>
          <a:xfrm>
            <a:off x="6516000" y="630000"/>
            <a:ext cx="5212800" cy="4759354"/>
            <a:chOff x="414000" y="630000"/>
            <a:chExt cx="5212800" cy="47593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99E240-C1BA-4938-803F-D0C671A6C12F}"/>
                </a:ext>
              </a:extLst>
            </p:cNvPr>
            <p:cNvSpPr txBox="1"/>
            <p:nvPr/>
          </p:nvSpPr>
          <p:spPr>
            <a:xfrm>
              <a:off x="414000" y="630000"/>
              <a:ext cx="3877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낙석 주의</a:t>
              </a:r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프로젝트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&gt;</a:t>
              </a:r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endPara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217183-1F22-4858-A89F-76D585480ACC}"/>
                </a:ext>
              </a:extLst>
            </p:cNvPr>
            <p:cNvSpPr txBox="1"/>
            <p:nvPr/>
          </p:nvSpPr>
          <p:spPr>
            <a:xfrm>
              <a:off x="414000" y="3168000"/>
              <a:ext cx="18376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#Unreal5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캐쥬얼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125433-8DE7-47C9-929C-3CB9705C9F32}"/>
                </a:ext>
              </a:extLst>
            </p:cNvPr>
            <p:cNvSpPr txBox="1"/>
            <p:nvPr/>
          </p:nvSpPr>
          <p:spPr>
            <a:xfrm>
              <a:off x="414000" y="3744000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2023.05 ~ 2023.06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E7E82-2D5D-4F5C-9EB7-446D6C8570DE}"/>
                </a:ext>
              </a:extLst>
            </p:cNvPr>
            <p:cNvSpPr txBox="1"/>
            <p:nvPr/>
          </p:nvSpPr>
          <p:spPr>
            <a:xfrm>
              <a:off x="414000" y="3456000"/>
              <a:ext cx="269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3E83532-4C8E-4E91-A7A9-C80C2A3148B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000" y="1411200"/>
              <a:ext cx="2556000" cy="1512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5812690-90E6-421C-85E7-DC7FD7B0EF4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800" y="1411200"/>
              <a:ext cx="2556000" cy="15120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128373-2B40-4E5F-A94E-5A3B1D8E80E4}"/>
                </a:ext>
              </a:extLst>
            </p:cNvPr>
            <p:cNvSpPr txBox="1"/>
            <p:nvPr/>
          </p:nvSpPr>
          <p:spPr>
            <a:xfrm>
              <a:off x="414000" y="4323499"/>
              <a:ext cx="3092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크롬 공룡 게임 레퍼런스 제작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B87196-24F4-4176-BF93-1F9CA33DF409}"/>
                </a:ext>
              </a:extLst>
            </p:cNvPr>
            <p:cNvSpPr txBox="1"/>
            <p:nvPr/>
          </p:nvSpPr>
          <p:spPr>
            <a:xfrm>
              <a:off x="414000" y="4687200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A71708-BBF5-4368-A665-956059645945}"/>
                </a:ext>
              </a:extLst>
            </p:cNvPr>
            <p:cNvSpPr txBox="1"/>
            <p:nvPr/>
          </p:nvSpPr>
          <p:spPr>
            <a:xfrm>
              <a:off x="414000" y="5050800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4BF008-50A8-4B7E-B305-5967BE54E6B3}"/>
              </a:ext>
            </a:extLst>
          </p:cNvPr>
          <p:cNvGrpSpPr/>
          <p:nvPr/>
        </p:nvGrpSpPr>
        <p:grpSpPr>
          <a:xfrm>
            <a:off x="414000" y="4323600"/>
            <a:ext cx="4725101" cy="1247531"/>
            <a:chOff x="8159929" y="5086646"/>
            <a:chExt cx="4725101" cy="1247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682827-D320-4224-9B7A-BD8A1E65C922}"/>
                </a:ext>
              </a:extLst>
            </p:cNvPr>
            <p:cNvSpPr txBox="1"/>
            <p:nvPr/>
          </p:nvSpPr>
          <p:spPr>
            <a:xfrm>
              <a:off x="8159929" y="5086646"/>
              <a:ext cx="44358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게임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94A38E-402C-4920-B32C-8D6190EA7F2E}"/>
                </a:ext>
              </a:extLst>
            </p:cNvPr>
            <p:cNvSpPr txBox="1"/>
            <p:nvPr/>
          </p:nvSpPr>
          <p:spPr>
            <a:xfrm>
              <a:off x="8449200" y="5450400"/>
              <a:ext cx="4435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오픈 월드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기믹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 구현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4F6E4D-A153-4AE9-ADC8-017D7F5B0766}"/>
                </a:ext>
              </a:extLst>
            </p:cNvPr>
            <p:cNvSpPr txBox="1"/>
            <p:nvPr/>
          </p:nvSpPr>
          <p:spPr>
            <a:xfrm>
              <a:off x="8449200" y="5738400"/>
              <a:ext cx="4435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보스 스테이지 구성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27FD735-27EF-4511-94C2-CD5B91986942}"/>
                </a:ext>
              </a:extLst>
            </p:cNvPr>
            <p:cNvSpPr txBox="1"/>
            <p:nvPr/>
          </p:nvSpPr>
          <p:spPr>
            <a:xfrm>
              <a:off x="8449200" y="6026400"/>
              <a:ext cx="4435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UI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345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3408947" y="1851645"/>
            <a:ext cx="5374105" cy="3154710"/>
            <a:chOff x="6817895" y="1639864"/>
            <a:chExt cx="5374105" cy="31547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1639864"/>
              <a:ext cx="52806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Q&amp;A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96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61C8E-4E1E-485A-A181-D3C37285FCF0}"/>
              </a:ext>
            </a:extLst>
          </p:cNvPr>
          <p:cNvSpPr txBox="1"/>
          <p:nvPr/>
        </p:nvSpPr>
        <p:spPr>
          <a:xfrm>
            <a:off x="842452" y="1913458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자유로운 분위기로 인한 개발 진척 느림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82EB8-BA1D-4196-99B4-C1BBE7169B34}"/>
              </a:ext>
            </a:extLst>
          </p:cNvPr>
          <p:cNvSpPr txBox="1"/>
          <p:nvPr/>
        </p:nvSpPr>
        <p:spPr>
          <a:xfrm>
            <a:off x="842452" y="3182400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기능별로 테스트 도중에 중단된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ABD59-7DA5-4F30-9FCA-BFE15EE2B060}"/>
              </a:ext>
            </a:extLst>
          </p:cNvPr>
          <p:cNvSpPr txBox="1"/>
          <p:nvPr/>
        </p:nvSpPr>
        <p:spPr>
          <a:xfrm>
            <a:off x="842452" y="2548971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과외로 변질된 스크럼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A49E8-E9A3-44EF-BA78-6DCE14BA6B3D}"/>
              </a:ext>
            </a:extLst>
          </p:cNvPr>
          <p:cNvSpPr txBox="1"/>
          <p:nvPr/>
        </p:nvSpPr>
        <p:spPr>
          <a:xfrm>
            <a:off x="842400" y="3816000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코딩된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값들</a:t>
            </a:r>
          </a:p>
        </p:txBody>
      </p:sp>
    </p:spTree>
    <p:extLst>
      <p:ext uri="{BB962C8B-B14F-4D97-AF65-F5344CB8AC3E}">
        <p14:creationId xmlns:p14="http://schemas.microsoft.com/office/powerpoint/2010/main" val="22421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작품에서의 개선사항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61C8E-4E1E-485A-A181-D3C37285FCF0}"/>
              </a:ext>
            </a:extLst>
          </p:cNvPr>
          <p:cNvSpPr txBox="1"/>
          <p:nvPr/>
        </p:nvSpPr>
        <p:spPr>
          <a:xfrm>
            <a:off x="842452" y="1913458"/>
            <a:ext cx="664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코딩된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정보 등을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csv, json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관리</a:t>
            </a: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2EB82EB8-BA1D-4196-99B4-C1BBE7169B34}"/>
              </a:ext>
            </a:extLst>
          </p:cNvPr>
          <p:cNvSpPr txBox="1"/>
          <p:nvPr/>
        </p:nvSpPr>
        <p:spPr>
          <a:xfrm>
            <a:off x="842452" y="3182400"/>
            <a:ext cx="413446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상속 모델을 이용한 스크립트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ABD59-7DA5-4F30-9FCA-BFE15EE2B060}"/>
              </a:ext>
            </a:extLst>
          </p:cNvPr>
          <p:cNvSpPr txBox="1"/>
          <p:nvPr/>
        </p:nvSpPr>
        <p:spPr>
          <a:xfrm>
            <a:off x="842452" y="2548971"/>
            <a:ext cx="732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불필요하게 호출되는 내용을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88502-6B30-475D-AA8C-6B6402D281DF}"/>
              </a:ext>
            </a:extLst>
          </p:cNvPr>
          <p:cNvSpPr txBox="1"/>
          <p:nvPr/>
        </p:nvSpPr>
        <p:spPr>
          <a:xfrm>
            <a:off x="842400" y="3816000"/>
            <a:ext cx="5339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종류의 몬스터를 소환 패턴에 맞게 소환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8B76F-5B45-4DCB-8E8E-3EF70FB0A4B9}"/>
              </a:ext>
            </a:extLst>
          </p:cNvPr>
          <p:cNvSpPr txBox="1"/>
          <p:nvPr/>
        </p:nvSpPr>
        <p:spPr>
          <a:xfrm>
            <a:off x="842400" y="4449429"/>
            <a:ext cx="6524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다양한 무기 제공 및 조합 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강화 기능 지원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12621-D7ED-44EF-8E40-FF50D1B50423}"/>
              </a:ext>
            </a:extLst>
          </p:cNvPr>
          <p:cNvSpPr txBox="1"/>
          <p:nvPr/>
        </p:nvSpPr>
        <p:spPr>
          <a:xfrm>
            <a:off x="842400" y="5089861"/>
            <a:ext cx="5062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존재 및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별 고유 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구현</a:t>
            </a:r>
          </a:p>
        </p:txBody>
      </p:sp>
    </p:spTree>
    <p:extLst>
      <p:ext uri="{BB962C8B-B14F-4D97-AF65-F5344CB8AC3E}">
        <p14:creationId xmlns:p14="http://schemas.microsoft.com/office/powerpoint/2010/main" val="210205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ea typeface="맑은 고딕" panose="020B0503020000020004" pitchFamily="50" charset="-127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5801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전공 이수 계통도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553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5C530B-EBCC-4CA6-86F6-8A28B1B108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2780845" y="4604534"/>
            <a:ext cx="3835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EC9B1B-6FDE-4F88-9FDE-64B201DD5B16}"/>
              </a:ext>
            </a:extLst>
          </p:cNvPr>
          <p:cNvSpPr/>
          <p:nvPr/>
        </p:nvSpPr>
        <p:spPr>
          <a:xfrm>
            <a:off x="6616800" y="27900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0814FD-6A7A-4471-BAAF-60E9F2C9A7FE}"/>
              </a:ext>
            </a:extLst>
          </p:cNvPr>
          <p:cNvSpPr/>
          <p:nvPr/>
        </p:nvSpPr>
        <p:spPr>
          <a:xfrm>
            <a:off x="1098000" y="33876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87FC3-FA13-44AE-AC39-3379E23D7913}"/>
              </a:ext>
            </a:extLst>
          </p:cNvPr>
          <p:cNvSpPr/>
          <p:nvPr/>
        </p:nvSpPr>
        <p:spPr>
          <a:xfrm>
            <a:off x="3873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56E0CE-CE02-4A81-8957-0D523B2600C2}"/>
              </a:ext>
            </a:extLst>
          </p:cNvPr>
          <p:cNvSpPr/>
          <p:nvPr/>
        </p:nvSpPr>
        <p:spPr>
          <a:xfrm>
            <a:off x="9381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85615A-CC1D-4567-AEB1-5C49C719EAA3}"/>
              </a:ext>
            </a:extLst>
          </p:cNvPr>
          <p:cNvSpPr/>
          <p:nvPr/>
        </p:nvSpPr>
        <p:spPr>
          <a:xfrm>
            <a:off x="3855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F2E38C-C11E-48C5-96CE-09C213E25C6F}"/>
              </a:ext>
            </a:extLst>
          </p:cNvPr>
          <p:cNvSpPr/>
          <p:nvPr/>
        </p:nvSpPr>
        <p:spPr>
          <a:xfrm>
            <a:off x="66168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9B9AA11-235E-4B76-83E0-2CC02AA9792F}"/>
              </a:ext>
            </a:extLst>
          </p:cNvPr>
          <p:cNvSpPr/>
          <p:nvPr/>
        </p:nvSpPr>
        <p:spPr>
          <a:xfrm>
            <a:off x="9381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ACCC7B-03C8-4760-9900-848786414234}"/>
              </a:ext>
            </a:extLst>
          </p:cNvPr>
          <p:cNvSpPr/>
          <p:nvPr/>
        </p:nvSpPr>
        <p:spPr>
          <a:xfrm>
            <a:off x="3855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B9EF65-E36F-48BF-9A26-9F5CDC2A201D}"/>
              </a:ext>
            </a:extLst>
          </p:cNvPr>
          <p:cNvSpPr/>
          <p:nvPr/>
        </p:nvSpPr>
        <p:spPr>
          <a:xfrm>
            <a:off x="66168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70E5E-A09F-4F95-A51E-5DA9E5C5739A}"/>
              </a:ext>
            </a:extLst>
          </p:cNvPr>
          <p:cNvSpPr/>
          <p:nvPr/>
        </p:nvSpPr>
        <p:spPr>
          <a:xfrm>
            <a:off x="9381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A886EC-7D3C-4AAC-B079-A2A716C2100A}"/>
              </a:ext>
            </a:extLst>
          </p:cNvPr>
          <p:cNvSpPr/>
          <p:nvPr/>
        </p:nvSpPr>
        <p:spPr>
          <a:xfrm>
            <a:off x="10980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A17EF0-C678-4B6D-B360-8BFE35B5A37C}"/>
              </a:ext>
            </a:extLst>
          </p:cNvPr>
          <p:cNvSpPr/>
          <p:nvPr/>
        </p:nvSpPr>
        <p:spPr>
          <a:xfrm>
            <a:off x="66168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DE661A-2947-48DD-BC6C-730AEE10EDDA}"/>
              </a:ext>
            </a:extLst>
          </p:cNvPr>
          <p:cNvSpPr/>
          <p:nvPr/>
        </p:nvSpPr>
        <p:spPr>
          <a:xfrm>
            <a:off x="93816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7A6123-8021-4584-B416-F3FEA2DB9A88}"/>
              </a:ext>
            </a:extLst>
          </p:cNvPr>
          <p:cNvSpPr/>
          <p:nvPr/>
        </p:nvSpPr>
        <p:spPr>
          <a:xfrm>
            <a:off x="10980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A4026-046C-46B8-8C1E-F51866A83E85}"/>
              </a:ext>
            </a:extLst>
          </p:cNvPr>
          <p:cNvSpPr/>
          <p:nvPr/>
        </p:nvSpPr>
        <p:spPr>
          <a:xfrm>
            <a:off x="9381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05CE06-C832-4245-8161-33692046C6FF}"/>
              </a:ext>
            </a:extLst>
          </p:cNvPr>
          <p:cNvSpPr/>
          <p:nvPr/>
        </p:nvSpPr>
        <p:spPr>
          <a:xfrm>
            <a:off x="3855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93BC3-5B86-4E32-9D24-7A6D3347D402}"/>
              </a:ext>
            </a:extLst>
          </p:cNvPr>
          <p:cNvSpPr/>
          <p:nvPr/>
        </p:nvSpPr>
        <p:spPr>
          <a:xfrm>
            <a:off x="66168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 이수 계통도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5084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5084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5084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87793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69594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128952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79281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8000" y="3429000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프로그래밍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고급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5600" y="3519205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지향 프로그래밍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(A+)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245390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 프로젝트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제작 프로젝트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69" y="2235682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 </a:t>
            </a:r>
            <a:r>
              <a:rPr lang="ko-KR" altLang="en-US" sz="1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제작 프로젝트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44751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프로그래밍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5600" y="2236417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디자인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(A+)</a:t>
            </a: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엔진 실습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73752" y="40575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그래픽스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(A+)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6800" y="3492205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베이스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40575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그래픽스 실습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2837892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인공지능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44751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1600" y="3492205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1600" y="40575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서버 실습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67526" y="44751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프로그래밍 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69" y="2938337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응용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285137"/>
              </p:ext>
            </p:extLst>
          </p:nvPr>
        </p:nvGraphicFramePr>
        <p:xfrm>
          <a:off x="144378" y="4912915"/>
          <a:ext cx="9059518" cy="2569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9B925C-6938-42B2-B135-82E020E2AE8C}"/>
              </a:ext>
            </a:extLst>
          </p:cNvPr>
          <p:cNvSpPr txBox="1"/>
          <p:nvPr/>
        </p:nvSpPr>
        <p:spPr>
          <a:xfrm>
            <a:off x="1097950" y="2245391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학개론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프로토타입 연구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73752" y="2930226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자료구조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0B484-0FD5-46E4-9F99-5D8C36594F24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 flipV="1">
            <a:off x="2780845" y="2458145"/>
            <a:ext cx="1074755" cy="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583554-8A2C-42AE-B9C8-572CB1C322FE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>
            <a:off x="5538495" y="2458145"/>
            <a:ext cx="1076572" cy="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3053CFA-9B30-4205-BA61-2541A915422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8297962" y="2457410"/>
            <a:ext cx="1085207" cy="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C94678E-5345-49E6-8456-AB3A6CBF81D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56647" y="3059620"/>
            <a:ext cx="1058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D9D0EA7-D6A2-44ED-B7A3-AE97C7EB877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8297961" y="3059620"/>
            <a:ext cx="1085208" cy="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716224-80DC-4CE0-BEB1-A116C04C61F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780895" y="3648600"/>
            <a:ext cx="1074705" cy="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949197C-04B4-4049-876B-8950EBBB39CA}"/>
              </a:ext>
            </a:extLst>
          </p:cNvPr>
          <p:cNvCxnSpPr>
            <a:cxnSpLocks/>
          </p:cNvCxnSpPr>
          <p:nvPr/>
        </p:nvCxnSpPr>
        <p:spPr>
          <a:xfrm>
            <a:off x="8297961" y="3614747"/>
            <a:ext cx="1069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6A5484-ACB0-4B8F-9951-9F9A86A5AD45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556647" y="4186934"/>
            <a:ext cx="1058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대표 작품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854414"/>
            <a:ext cx="3525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뱀서라이크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#RPG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2023.09 ~ 2024.05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6216281"/>
            <a:ext cx="362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https://github.com/hazasue/B977012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853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718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983B4-95F2-41DB-85F3-32BD59854D52}"/>
              </a:ext>
            </a:extLst>
          </p:cNvPr>
          <p:cNvGrpSpPr/>
          <p:nvPr/>
        </p:nvGrpSpPr>
        <p:grpSpPr>
          <a:xfrm>
            <a:off x="495295" y="1702099"/>
            <a:ext cx="3148628" cy="2038100"/>
            <a:chOff x="495295" y="1702099"/>
            <a:chExt cx="3148628" cy="20381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CF7A7C-8C6F-47CC-9E9D-611BC9CD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5" y="1702099"/>
              <a:ext cx="3148628" cy="1773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56447-FBAD-4EE4-8BDD-1BEA942785E8}"/>
                </a:ext>
              </a:extLst>
            </p:cNvPr>
            <p:cNvSpPr txBox="1"/>
            <p:nvPr/>
          </p:nvSpPr>
          <p:spPr>
            <a:xfrm>
              <a:off x="1119343" y="3463200"/>
              <a:ext cx="190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스킬 사용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E6C7A9-1FEC-428E-A59A-D65336B813E1}"/>
              </a:ext>
            </a:extLst>
          </p:cNvPr>
          <p:cNvSpPr txBox="1"/>
          <p:nvPr/>
        </p:nvSpPr>
        <p:spPr>
          <a:xfrm>
            <a:off x="4500058" y="3463200"/>
            <a:ext cx="157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 스테이지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13420-7E51-48E5-AB67-43DF3B86DF0E}"/>
              </a:ext>
            </a:extLst>
          </p:cNvPr>
          <p:cNvSpPr txBox="1"/>
          <p:nvPr/>
        </p:nvSpPr>
        <p:spPr>
          <a:xfrm>
            <a:off x="1082272" y="5491606"/>
            <a:ext cx="1974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보급품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폭탄 사용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53CE9-41B4-4C2A-9F98-DEE2AFBB03E3}"/>
              </a:ext>
            </a:extLst>
          </p:cNvPr>
          <p:cNvSpPr txBox="1"/>
          <p:nvPr/>
        </p:nvSpPr>
        <p:spPr>
          <a:xfrm>
            <a:off x="4565466" y="5490000"/>
            <a:ext cx="1447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A3571E9-E77E-4D66-893E-CFF9A7857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6400"/>
            <a:ext cx="3155200" cy="177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719E16-540E-4865-847B-4A287E027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600" y="5803200"/>
            <a:ext cx="4860000" cy="8092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BE0D4A-EA30-4D2D-B677-691D5180B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5600" y="5497200"/>
            <a:ext cx="1283499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영상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온라인 미디어 1" title="portfolio">
            <a:hlinkClick r:id="" action="ppaction://media"/>
            <a:extLst>
              <a:ext uri="{FF2B5EF4-FFF2-40B4-BE49-F238E27FC236}">
                <a16:creationId xmlns:a16="http://schemas.microsoft.com/office/drawing/2014/main" id="{C1974638-A30D-4C73-A7EC-39DDAB4A49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42617" y="1831293"/>
            <a:ext cx="828318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영상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온라인 미디어 6" title="Wizard Skill">
            <a:hlinkClick r:id="" action="ppaction://media"/>
            <a:extLst>
              <a:ext uri="{FF2B5EF4-FFF2-40B4-BE49-F238E27FC236}">
                <a16:creationId xmlns:a16="http://schemas.microsoft.com/office/drawing/2014/main" id="{C366C971-1E83-40D9-8E1E-4B2AA720A3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34000" y="1821600"/>
            <a:ext cx="828318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 List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Update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마다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Enemy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&lt;&lt; Dictionary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4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 Queue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Update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마다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Enemy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427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유저의 플레이 경험을 개선시키기 위하여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자료구조를 이용하여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대량의 적을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04AA1-D4C3-4502-BDC7-E47E6BB2E17D}"/>
              </a:ext>
            </a:extLst>
          </p:cNvPr>
          <p:cNvSpPr txBox="1"/>
          <p:nvPr/>
        </p:nvSpPr>
        <p:spPr>
          <a:xfrm>
            <a:off x="725865" y="5919082"/>
            <a:ext cx="3810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List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30fps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FE0C5-603E-495D-927F-43B7615C0CC0}"/>
              </a:ext>
            </a:extLst>
          </p:cNvPr>
          <p:cNvSpPr txBox="1"/>
          <p:nvPr/>
        </p:nvSpPr>
        <p:spPr>
          <a:xfrm>
            <a:off x="6607724" y="5918400"/>
            <a:ext cx="519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Dictionary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 ~ 60fps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1221</Words>
  <Application>Microsoft Office PowerPoint</Application>
  <PresentationFormat>와이드스크린</PresentationFormat>
  <Paragraphs>274</Paragraphs>
  <Slides>25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217</cp:revision>
  <dcterms:created xsi:type="dcterms:W3CDTF">2022-08-03T01:14:38Z</dcterms:created>
  <dcterms:modified xsi:type="dcterms:W3CDTF">2024-05-27T07:48:53Z</dcterms:modified>
</cp:coreProperties>
</file>